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jpeg" ContentType="image/jpeg"/>
  <Override PartName="/ppt/media/image5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4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4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1" lang="pt-BR" sz="4800" spc="-1" strike="noStrike" cap="all">
                <a:solidFill>
                  <a:srgbClr val="ffffff"/>
                </a:solidFill>
                <a:latin typeface="Bookman Old Style"/>
              </a:rPr>
              <a:t>Clique para editar o título Mestre</a:t>
            </a:r>
            <a:endParaRPr b="0" lang="en-US" sz="4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13B9162-935B-4B37-BC2C-66BB0BCDC15C}" type="datetime">
              <a:rPr b="0" lang="pt-BR" sz="1000" spc="-1" strike="noStrike">
                <a:solidFill>
                  <a:srgbClr val="ffffff"/>
                </a:solidFill>
                <a:latin typeface="Rockwell"/>
              </a:rPr>
              <a:t>25/04/22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3D1FD37-0E59-4826-9EAF-CF5F7E749178}" type="slidenum">
              <a:rPr b="0" lang="pt-BR" sz="1000" spc="-1" strike="noStrike">
                <a:solidFill>
                  <a:srgbClr val="ffffff"/>
                </a:solidFill>
                <a:latin typeface="Rockwell"/>
              </a:rPr>
              <a:t>&lt;número&gt;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Clique para editar o formato do texto da estrutura de tópicos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Rockwell"/>
              </a:rPr>
              <a:t>2.º nível da estrutura de tópicos</a:t>
            </a:r>
            <a:endParaRPr b="0" lang="en-US" sz="1600" spc="-1" strike="noStrike">
              <a:solidFill>
                <a:srgbClr val="ffffff"/>
              </a:solidFill>
              <a:latin typeface="Rockwel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Rockwell"/>
              </a:rPr>
              <a:t>3.º nível da estrutura de tópicos</a:t>
            </a:r>
            <a:endParaRPr b="0" lang="en-US" sz="1400" spc="-1" strike="noStrike">
              <a:solidFill>
                <a:srgbClr val="ffffff"/>
              </a:solidFill>
              <a:latin typeface="Rockwel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Rockwell"/>
              </a:rPr>
              <a:t>4.º nível da estrutura de tópicos</a:t>
            </a:r>
            <a:endParaRPr b="0" lang="en-US" sz="1200" spc="-1" strike="noStrike">
              <a:solidFill>
                <a:srgbClr val="ffffff"/>
              </a:solidFill>
              <a:latin typeface="Rockwel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5.º nível da estrutura de tópicos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6.º nível da estrutura de tópicos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7.º nível da estrutura de tópicos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1" lang="pt-BR" sz="3400" spc="-1" strike="noStrike" cap="all">
                <a:solidFill>
                  <a:srgbClr val="ffffff"/>
                </a:solidFill>
                <a:latin typeface="Bookman Old Style"/>
              </a:rPr>
              <a:t>Clique para editar o título Mestre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ffffff"/>
                </a:solidFill>
                <a:latin typeface="Rockwell"/>
              </a:rPr>
              <a:t>Clique para editar os estilos de texto Mestres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Rockwell"/>
              </a:rPr>
              <a:t>Segundo nível</a:t>
            </a:r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pt-BR" sz="1600" spc="-1" strike="noStrike">
                <a:solidFill>
                  <a:srgbClr val="ffffff"/>
                </a:solidFill>
                <a:latin typeface="Rockwell"/>
              </a:rPr>
              <a:t>Terceiro nível</a:t>
            </a:r>
            <a:endParaRPr b="0" lang="en-US" sz="1600" spc="-1" strike="noStrike">
              <a:solidFill>
                <a:srgbClr val="ffffff"/>
              </a:solidFill>
              <a:latin typeface="Rockwell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pt-BR" sz="1400" spc="-1" strike="noStrike">
                <a:solidFill>
                  <a:srgbClr val="ffffff"/>
                </a:solidFill>
                <a:latin typeface="Rockwell"/>
              </a:rPr>
              <a:t>Quarto nível</a:t>
            </a:r>
            <a:endParaRPr b="0" lang="en-US" sz="1400" spc="-1" strike="noStrike">
              <a:solidFill>
                <a:srgbClr val="ffffff"/>
              </a:solidFill>
              <a:latin typeface="Rockwell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pt-BR" sz="1200" spc="-1" strike="noStrike">
                <a:solidFill>
                  <a:srgbClr val="ffffff"/>
                </a:solidFill>
                <a:latin typeface="Rockwell"/>
              </a:rPr>
              <a:t>Quinto nível</a:t>
            </a:r>
            <a:endParaRPr b="0" lang="en-US" sz="12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DE42442-CE22-4537-98AB-BC9FF7B2C926}" type="datetime">
              <a:rPr b="0" lang="pt-BR" sz="1000" spc="-1" strike="noStrike">
                <a:solidFill>
                  <a:srgbClr val="ffffff"/>
                </a:solidFill>
                <a:latin typeface="Rockwell"/>
              </a:rPr>
              <a:t>25/04/22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32737FB-8AA1-4B63-9E24-EB558B92622E}" type="slidenum">
              <a:rPr b="0" lang="pt-BR" sz="1000" spc="-1" strike="noStrike">
                <a:solidFill>
                  <a:srgbClr val="ffffff"/>
                </a:solidFill>
                <a:latin typeface="Rockwell"/>
              </a:rPr>
              <a:t>&lt;número&gt;</a:t>
            </a:fld>
            <a:endParaRPr b="0" lang="pt-B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979560"/>
            <a:ext cx="10972440" cy="156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5320" spc="-1" strike="noStrike">
                <a:solidFill>
                  <a:srgbClr val="ffffff"/>
                </a:solidFill>
                <a:latin typeface="Arial"/>
              </a:rPr>
              <a:t>Clique para editar o formato do texto do título</a:t>
            </a:r>
            <a:endParaRPr b="0" lang="pt-BR" sz="53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2873520"/>
            <a:ext cx="10972440" cy="3331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70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809" spc="-1" strike="noStrike">
                <a:solidFill>
                  <a:srgbClr val="ffffff"/>
                </a:solidFill>
                <a:latin typeface="Arial"/>
              </a:rPr>
              <a:t>Clique para editar o formato do texto da estrutura de tópicos</a:t>
            </a:r>
            <a:endParaRPr b="0" lang="pt-BR" sz="3809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36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910" spc="-1" strike="noStrike">
                <a:solidFill>
                  <a:srgbClr val="ffffff"/>
                </a:solidFill>
                <a:latin typeface="Arial"/>
              </a:rPr>
              <a:t>2.º nível da estrutura de tópicos</a:t>
            </a:r>
            <a:endParaRPr b="0" lang="pt-BR" sz="291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102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180" spc="-1" strike="noStrike">
                <a:solidFill>
                  <a:srgbClr val="ffffff"/>
                </a:solidFill>
                <a:latin typeface="Arial"/>
              </a:rPr>
              <a:t>3.º nível da estrutura de tópicos</a:t>
            </a:r>
            <a:endParaRPr b="0" lang="pt-BR" sz="218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683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810" spc="-1" strike="noStrike">
                <a:solidFill>
                  <a:srgbClr val="ffffff"/>
                </a:solidFill>
                <a:latin typeface="Arial"/>
              </a:rPr>
              <a:t>4.º nível da estrutura de tópicos</a:t>
            </a:r>
            <a:endParaRPr b="0" lang="pt-BR" sz="181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34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190" spc="-1" strike="noStrike">
                <a:solidFill>
                  <a:srgbClr val="ffffff"/>
                </a:solidFill>
                <a:latin typeface="Arial"/>
              </a:rPr>
              <a:t>5.º nível da estrutura de tópicos</a:t>
            </a:r>
            <a:endParaRPr b="0" lang="pt-BR" sz="219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41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650" spc="-1" strike="noStrike">
                <a:solidFill>
                  <a:srgbClr val="ffffff"/>
                </a:solidFill>
                <a:latin typeface="Arial"/>
              </a:rPr>
              <a:t>6.º nível da estrutura de tópicos</a:t>
            </a:r>
            <a:endParaRPr b="0" lang="pt-BR" sz="265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49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ffffff"/>
                </a:solidFill>
                <a:latin typeface="Arial"/>
              </a:rPr>
              <a:t>7.º nível da estrutura de tópicos</a:t>
            </a:r>
            <a:endParaRPr b="0" lang="pt-B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609480" y="6247080"/>
            <a:ext cx="2840400" cy="472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solidFill>
                  <a:srgbClr val="ffffff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169520" y="6247080"/>
            <a:ext cx="3864600" cy="472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pt-BR" sz="1400" spc="-1" strike="noStrike">
                <a:solidFill>
                  <a:srgbClr val="ffffff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8741520" y="6247080"/>
            <a:ext cx="2840400" cy="472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5E6ABA0B-28C3-414C-9E31-C23D0B03B109}" type="slidenum">
              <a:rPr b="0" lang="pt-BR" sz="1400" spc="-1" strike="noStrike">
                <a:solidFill>
                  <a:srgbClr val="ffffff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2192120" cy="6858000"/>
          </a:xfrm>
          <a:prstGeom prst="rect">
            <a:avLst/>
          </a:prstGeom>
          <a:ln w="0">
            <a:noFill/>
          </a:ln>
        </p:spPr>
      </p:pic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2873520" y="261000"/>
            <a:ext cx="6444360" cy="870840"/>
          </a:xfrm>
          <a:prstGeom prst="rect">
            <a:avLst/>
          </a:prstGeom>
        </p:spPr>
        <p:txBody>
          <a:bodyPr lIns="0" rIns="0" tIns="0" bIns="0" anchor="ctr">
            <a:normAutofit fontScale="66000"/>
          </a:bodyPr>
          <a:p>
            <a:pPr algn="ctr"/>
            <a:r>
              <a:rPr b="0" lang="pt-BR" sz="3990" spc="-1" strike="noStrike">
                <a:solidFill>
                  <a:srgbClr val="ffffff"/>
                </a:solidFill>
                <a:latin typeface="Arial"/>
              </a:rPr>
              <a:t>Clique para editar o formato do texto do título</a:t>
            </a:r>
            <a:endParaRPr b="0" lang="pt-BR" sz="39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54200"/>
            <a:ext cx="10973160" cy="4592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Aft>
                <a:spcPts val="128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910" spc="-1" strike="noStrike">
                <a:solidFill>
                  <a:srgbClr val="ffffff"/>
                </a:solidFill>
                <a:latin typeface="Arial"/>
              </a:rPr>
              <a:t>Clique para editar o formato do texto da estrutura de tópicos</a:t>
            </a:r>
            <a:endParaRPr b="0" lang="pt-BR" sz="291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Aft>
                <a:spcPts val="1023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540" spc="-1" strike="noStrike">
                <a:solidFill>
                  <a:srgbClr val="ffffff"/>
                </a:solidFill>
                <a:latin typeface="Arial"/>
              </a:rPr>
              <a:t>2.º nível da estrutura de tópicos</a:t>
            </a:r>
            <a:endParaRPr b="0" lang="pt-BR" sz="254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Aft>
                <a:spcPts val="765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180" spc="-1" strike="noStrike">
                <a:solidFill>
                  <a:srgbClr val="ffffff"/>
                </a:solidFill>
                <a:latin typeface="Arial"/>
              </a:rPr>
              <a:t>3.º nível da estrutura de tópicos</a:t>
            </a:r>
            <a:endParaRPr b="0" lang="pt-BR" sz="218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Aft>
                <a:spcPts val="507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810" spc="-1" strike="noStrike">
                <a:solidFill>
                  <a:srgbClr val="ffffff"/>
                </a:solidFill>
                <a:latin typeface="Arial"/>
              </a:rPr>
              <a:t>4.º nível da estrutura de tópicos</a:t>
            </a:r>
            <a:endParaRPr b="0" lang="pt-BR" sz="181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Aft>
                <a:spcPts val="25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10" spc="-1" strike="noStrike">
                <a:solidFill>
                  <a:srgbClr val="ffffff"/>
                </a:solidFill>
                <a:latin typeface="Arial"/>
              </a:rPr>
              <a:t>5.º nível da estrutura de tópicos</a:t>
            </a:r>
            <a:endParaRPr b="0" lang="pt-BR" sz="181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Aft>
                <a:spcPts val="25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10" spc="-1" strike="noStrike">
                <a:solidFill>
                  <a:srgbClr val="ffffff"/>
                </a:solidFill>
                <a:latin typeface="Arial"/>
              </a:rPr>
              <a:t>6.º nível da estrutura de tópicos</a:t>
            </a:r>
            <a:endParaRPr b="0" lang="pt-BR" sz="181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Aft>
                <a:spcPts val="25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10" spc="-1" strike="noStrike">
                <a:solidFill>
                  <a:srgbClr val="ffffff"/>
                </a:solidFill>
                <a:latin typeface="Arial"/>
              </a:rPr>
              <a:t>7.º nível da estrutura de tópicos</a:t>
            </a:r>
            <a:endParaRPr b="0" lang="pt-BR" sz="18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/>
          </p:nvPr>
        </p:nvSpPr>
        <p:spPr>
          <a:xfrm>
            <a:off x="609480" y="6444000"/>
            <a:ext cx="2840400" cy="276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&lt;data/hora&gt;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ftr"/>
          </p:nvPr>
        </p:nvSpPr>
        <p:spPr>
          <a:xfrm>
            <a:off x="4169520" y="6444000"/>
            <a:ext cx="3864600" cy="276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&lt;rodapé&gt;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sldNum"/>
          </p:nvPr>
        </p:nvSpPr>
        <p:spPr>
          <a:xfrm>
            <a:off x="8741520" y="6444000"/>
            <a:ext cx="2840400" cy="276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B037E0B2-8713-4036-ACB8-9E00BA7F7FAF}" type="slidenum">
              <a:rPr b="0" lang="pt-BR" sz="1400" spc="-1" strike="noStrike">
                <a:solidFill>
                  <a:srgbClr val="ffffff"/>
                </a:solidFill>
                <a:latin typeface="Arial"/>
              </a:rPr>
              <a:t>&lt;número&gt;</a:t>
            </a:fld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870840" y="3700800"/>
            <a:ext cx="10450440" cy="1306440"/>
          </a:xfrm>
          <a:prstGeom prst="rect">
            <a:avLst/>
          </a:prstGeom>
        </p:spPr>
        <p:txBody>
          <a:bodyPr lIns="0" rIns="0" tIns="0" bIns="0" anchor="ctr">
            <a:normAutofit fontScale="60000"/>
          </a:bodyPr>
          <a:p>
            <a:r>
              <a:rPr b="1" lang="pt-BR" sz="5270" spc="-1" strike="noStrike">
                <a:solidFill>
                  <a:srgbClr val="333333"/>
                </a:solidFill>
                <a:latin typeface="Noto Sans Regular"/>
              </a:rPr>
              <a:t>Clique para editar o formato do texto do título</a:t>
            </a:r>
            <a:endParaRPr b="1" lang="pt-BR" sz="527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870480" y="5225040"/>
            <a:ext cx="10450440" cy="9826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Aft>
                <a:spcPts val="2058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pt-BR" sz="2630" spc="-1" strike="noStrike">
                <a:solidFill>
                  <a:srgbClr val="333333"/>
                </a:solidFill>
                <a:latin typeface="Noto Sans Bold"/>
              </a:rPr>
              <a:t>Clique para editar o formato do texto da estrutura de tópicos</a:t>
            </a:r>
            <a:endParaRPr b="0" lang="pt-BR" sz="2630" spc="-1" strike="noStrike">
              <a:solidFill>
                <a:srgbClr val="333333"/>
              </a:solidFill>
              <a:latin typeface="Noto Sans Bold"/>
            </a:endParaRPr>
          </a:p>
          <a:p>
            <a:pPr lvl="1" marL="864000" indent="-324000">
              <a:spcAft>
                <a:spcPts val="1633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180" spc="-1" strike="noStrike">
                <a:solidFill>
                  <a:srgbClr val="333333"/>
                </a:solidFill>
                <a:latin typeface="Noto Sans Bold"/>
              </a:rPr>
              <a:t>2.º nível da estrutura de tópicos</a:t>
            </a:r>
            <a:endParaRPr b="0" lang="pt-BR" sz="3180" spc="-1" strike="noStrike">
              <a:solidFill>
                <a:srgbClr val="333333"/>
              </a:solidFill>
              <a:latin typeface="Noto Sans Bold"/>
            </a:endParaRPr>
          </a:p>
          <a:p>
            <a:pPr lvl="2" marL="1296000" indent="-288000">
              <a:spcAft>
                <a:spcPts val="122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850" spc="-1" strike="noStrike">
                <a:solidFill>
                  <a:srgbClr val="333333"/>
                </a:solidFill>
                <a:latin typeface="Noto Sans Bold"/>
              </a:rPr>
              <a:t>3.º nível da estrutura de tópicos</a:t>
            </a:r>
            <a:endParaRPr b="0" lang="pt-BR" sz="3850" spc="-1" strike="noStrike">
              <a:solidFill>
                <a:srgbClr val="333333"/>
              </a:solidFill>
              <a:latin typeface="Noto Sans Bold"/>
            </a:endParaRPr>
          </a:p>
          <a:p>
            <a:pPr lvl="3" marL="1728000" indent="-216000">
              <a:spcAft>
                <a:spcPts val="811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4650" spc="-1" strike="noStrike">
                <a:solidFill>
                  <a:srgbClr val="333333"/>
                </a:solidFill>
                <a:latin typeface="Noto Sans Bold"/>
              </a:rPr>
              <a:t>4.º nível da estrutura de tópicos</a:t>
            </a:r>
            <a:endParaRPr b="0" lang="pt-BR" sz="4650" spc="-1" strike="noStrike">
              <a:solidFill>
                <a:srgbClr val="333333"/>
              </a:solidFill>
              <a:latin typeface="Noto Sans Bold"/>
            </a:endParaRPr>
          </a:p>
          <a:p>
            <a:pPr lvl="4" marL="2160000" indent="-216000">
              <a:spcAft>
                <a:spcPts val="39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5630" spc="-1" strike="noStrike">
                <a:solidFill>
                  <a:srgbClr val="333333"/>
                </a:solidFill>
                <a:latin typeface="Noto Sans Bold"/>
              </a:rPr>
              <a:t>5.º nível da estrutura de tópicos</a:t>
            </a:r>
            <a:endParaRPr b="0" lang="pt-BR" sz="5630" spc="-1" strike="noStrike">
              <a:solidFill>
                <a:srgbClr val="333333"/>
              </a:solidFill>
              <a:latin typeface="Noto Sans Bold"/>
            </a:endParaRPr>
          </a:p>
          <a:p>
            <a:pPr lvl="5" marL="2592000" indent="-216000">
              <a:spcAft>
                <a:spcPts val="47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6800" spc="-1" strike="noStrike">
                <a:solidFill>
                  <a:srgbClr val="333333"/>
                </a:solidFill>
                <a:latin typeface="Noto Sans Bold"/>
              </a:rPr>
              <a:t>6.º nível da estrutura de tópicos</a:t>
            </a:r>
            <a:endParaRPr b="0" lang="pt-BR" sz="6800" spc="-1" strike="noStrike">
              <a:solidFill>
                <a:srgbClr val="333333"/>
              </a:solidFill>
              <a:latin typeface="Noto Sans Bold"/>
            </a:endParaRPr>
          </a:p>
          <a:p>
            <a:pPr lvl="6" marL="3024000" indent="-216000">
              <a:spcAft>
                <a:spcPts val="578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8230" spc="-1" strike="noStrike">
                <a:solidFill>
                  <a:srgbClr val="333333"/>
                </a:solidFill>
                <a:latin typeface="Noto Sans Bold"/>
              </a:rPr>
              <a:t>7.º nível da estrutura de tópicos</a:t>
            </a:r>
            <a:endParaRPr b="0" lang="pt-BR" sz="8230" spc="-1" strike="noStrike">
              <a:solidFill>
                <a:srgbClr val="333333"/>
              </a:solidFill>
              <a:latin typeface="Noto Sans Bold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dt"/>
          </p:nvPr>
        </p:nvSpPr>
        <p:spPr>
          <a:xfrm>
            <a:off x="653040" y="6313680"/>
            <a:ext cx="2830320" cy="478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Noto Sans Regular"/>
              </a:rPr>
              <a:t>&lt;data/hora&gt;</a:t>
            </a:r>
            <a:endParaRPr b="0" lang="pt-BR" sz="1400" spc="-1" strike="noStrike">
              <a:latin typeface="Noto Sans Regular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ftr"/>
          </p:nvPr>
        </p:nvSpPr>
        <p:spPr>
          <a:xfrm>
            <a:off x="4136400" y="6313680"/>
            <a:ext cx="3918960" cy="478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pt-BR" sz="1400" spc="-1" strike="noStrike">
                <a:latin typeface="Noto Sans Regular"/>
              </a:rPr>
              <a:t>&lt;rodapé&gt;</a:t>
            </a:r>
            <a:endParaRPr b="0" lang="pt-BR" sz="1400" spc="-1" strike="noStrike">
              <a:latin typeface="Noto Sans Regular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sldNum"/>
          </p:nvPr>
        </p:nvSpPr>
        <p:spPr>
          <a:xfrm>
            <a:off x="8708400" y="6313680"/>
            <a:ext cx="2830320" cy="478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1F24DD3F-A57A-46D8-ACFF-D5AA4D784745}" type="slidenum">
              <a:rPr b="0" lang="pt-BR" sz="1400" spc="-1" strike="noStrike">
                <a:latin typeface="Noto Sans Regular"/>
              </a:rPr>
              <a:t>&lt;número&gt;</a:t>
            </a:fld>
            <a:r>
              <a:rPr b="0" lang="pt-BR" sz="1400" spc="-1" strike="noStrike">
                <a:latin typeface="Noto Sans Regular"/>
              </a:rPr>
              <a:t> / </a:t>
            </a:r>
            <a:fld id="{B2644B39-8797-4C46-B671-D8D1EDF118DF}" type="slidecount">
              <a:rPr b="0" lang="pt-BR" sz="1400" spc="-1" strike="noStrike">
                <a:latin typeface="Noto Sans Regular"/>
              </a:rPr>
              <a:t>&lt;contagem&gt;</a:t>
            </a:fld>
            <a:endParaRPr b="0" lang="pt-BR" sz="1400" spc="-1" strike="noStrike">
              <a:latin typeface="Noto Sans Regular"/>
            </a:endParaRPr>
          </a:p>
        </p:txBody>
      </p:sp>
      <p:sp>
        <p:nvSpPr>
          <p:cNvPr id="170" name=""/>
          <p:cNvSpPr/>
          <p:nvPr/>
        </p:nvSpPr>
        <p:spPr>
          <a:xfrm>
            <a:off x="0" y="3700800"/>
            <a:ext cx="653400" cy="13064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5320" spc="-1" strike="noStrike">
                <a:latin typeface="Arial"/>
              </a:rPr>
              <a:t>Clique para editar o formato do texto do título</a:t>
            </a:r>
            <a:endParaRPr b="0" lang="pt-BR" sz="532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7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870" spc="-1" strike="noStrike">
                <a:latin typeface="Arial"/>
              </a:rPr>
              <a:t>Clique para editar o formato do texto da estrutura de tópicos</a:t>
            </a:r>
            <a:endParaRPr b="0" lang="pt-BR" sz="3870" spc="-1" strike="noStrike">
              <a:latin typeface="Arial"/>
            </a:endParaRPr>
          </a:p>
          <a:p>
            <a:pPr lvl="1" marL="864000" indent="-324000">
              <a:spcBef>
                <a:spcPts val="136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380" spc="-1" strike="noStrike">
                <a:latin typeface="Arial"/>
              </a:rPr>
              <a:t>2.º nível da estrutura de tópicos</a:t>
            </a:r>
            <a:endParaRPr b="0" lang="pt-BR" sz="3380" spc="-1" strike="noStrike">
              <a:latin typeface="Arial"/>
            </a:endParaRPr>
          </a:p>
          <a:p>
            <a:pPr lvl="2" marL="1296000" indent="-288000">
              <a:spcBef>
                <a:spcPts val="102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900" spc="-1" strike="noStrike">
                <a:latin typeface="Arial"/>
              </a:rPr>
              <a:t>3.º nível da estrutura de tópicos</a:t>
            </a:r>
            <a:endParaRPr b="0" lang="pt-BR" sz="2900" spc="-1" strike="noStrike">
              <a:latin typeface="Arial"/>
            </a:endParaRPr>
          </a:p>
          <a:p>
            <a:pPr lvl="3" marL="1728000" indent="-216000">
              <a:spcBef>
                <a:spcPts val="68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20" spc="-1" strike="noStrike">
                <a:latin typeface="Arial"/>
              </a:rPr>
              <a:t>4.º nível da estrutura de tópicos</a:t>
            </a:r>
            <a:endParaRPr b="0" lang="pt-BR" sz="2420" spc="-1" strike="noStrike">
              <a:latin typeface="Arial"/>
            </a:endParaRPr>
          </a:p>
          <a:p>
            <a:pPr lvl="4" marL="2160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20" spc="-1" strike="noStrike">
                <a:latin typeface="Arial"/>
              </a:rPr>
              <a:t>5.º nível da estrutura de tópicos</a:t>
            </a:r>
            <a:endParaRPr b="0" lang="pt-BR" sz="2420" spc="-1" strike="noStrike">
              <a:latin typeface="Arial"/>
            </a:endParaRPr>
          </a:p>
          <a:p>
            <a:pPr lvl="5" marL="2592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20" spc="-1" strike="noStrike">
                <a:latin typeface="Arial"/>
              </a:rPr>
              <a:t>6.º nível da estrutura de tópicos</a:t>
            </a:r>
            <a:endParaRPr b="0" lang="pt-BR" sz="2420" spc="-1" strike="noStrike">
              <a:latin typeface="Arial"/>
            </a:endParaRPr>
          </a:p>
          <a:p>
            <a:pPr lvl="6" marL="3024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20" spc="-1" strike="noStrike">
                <a:latin typeface="Arial"/>
              </a:rPr>
              <a:t>7.º nível da estrutura de tópicos</a:t>
            </a:r>
            <a:endParaRPr b="0" lang="pt-BR" sz="242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dt"/>
          </p:nvPr>
        </p:nvSpPr>
        <p:spPr>
          <a:xfrm>
            <a:off x="609480" y="6247440"/>
            <a:ext cx="2840400" cy="472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ftr"/>
          </p:nvPr>
        </p:nvSpPr>
        <p:spPr>
          <a:xfrm>
            <a:off x="4169520" y="6247440"/>
            <a:ext cx="3864600" cy="472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sldNum"/>
          </p:nvPr>
        </p:nvSpPr>
        <p:spPr>
          <a:xfrm>
            <a:off x="8741520" y="6247440"/>
            <a:ext cx="2840400" cy="472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D36B0A49-0B2D-4437-BAF7-7077330E513A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ítulo 1"/>
          <p:cNvSpPr txBox="1"/>
          <p:nvPr/>
        </p:nvSpPr>
        <p:spPr>
          <a:xfrm>
            <a:off x="367560" y="2572560"/>
            <a:ext cx="10972440" cy="156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pt-BR" sz="4800" spc="-1" strike="noStrike" cap="all">
                <a:solidFill>
                  <a:srgbClr val="ffffff"/>
                </a:solidFill>
                <a:latin typeface="Verdana"/>
              </a:rPr>
              <a:t>ApResentação </a:t>
            </a:r>
            <a:br/>
            <a:r>
              <a:rPr b="0" lang="pt-BR" sz="4800" spc="-1" strike="noStrike" cap="all">
                <a:solidFill>
                  <a:srgbClr val="ffffff"/>
                </a:solidFill>
                <a:latin typeface="Verdana"/>
              </a:rPr>
              <a:t>protótipos</a:t>
            </a:r>
            <a:br/>
            <a:r>
              <a:rPr b="0" lang="pt-BR" sz="4800" spc="-1" strike="noStrike" cap="all">
                <a:solidFill>
                  <a:srgbClr val="ffffff"/>
                </a:solidFill>
                <a:latin typeface="Verdana"/>
              </a:rPr>
              <a:t>game mania</a:t>
            </a:r>
            <a:endParaRPr b="0" lang="pt-BR" sz="4800" spc="-1" strike="noStrike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49" name="Subtítulo 2"/>
          <p:cNvSpPr/>
          <p:nvPr/>
        </p:nvSpPr>
        <p:spPr>
          <a:xfrm>
            <a:off x="3145680" y="4140000"/>
            <a:ext cx="5494320" cy="78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ctr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Rockwell"/>
              </a:rPr>
              <a:t>Fernando Greco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ítulo 1"/>
          <p:cNvSpPr txBox="1"/>
          <p:nvPr/>
        </p:nvSpPr>
        <p:spPr>
          <a:xfrm>
            <a:off x="806760" y="470880"/>
            <a:ext cx="10353240" cy="861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12000"/>
          </a:bodyPr>
          <a:p>
            <a:pPr algn="ctr"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Bookman Old Style"/>
              </a:rPr>
              <a:t>necessidades especificadas pela</a:t>
            </a:r>
            <a:br/>
            <a:r>
              <a:rPr b="1" lang="pt-BR" sz="5400" spc="-1" strike="noStrike" cap="all">
                <a:solidFill>
                  <a:srgbClr val="ffffff"/>
                </a:solidFill>
                <a:latin typeface="Bookman Old Style"/>
              </a:rPr>
              <a:t> cliente no briefinG</a:t>
            </a:r>
            <a:br/>
            <a:endParaRPr b="1" lang="pt-BR" sz="5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1" name="Espaço Reservado para Conteúdo 2"/>
          <p:cNvSpPr txBox="1"/>
          <p:nvPr/>
        </p:nvSpPr>
        <p:spPr>
          <a:xfrm>
            <a:off x="913680" y="2095920"/>
            <a:ext cx="10353240" cy="3959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91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200" spc="-1" strike="noStrike">
                <a:solidFill>
                  <a:srgbClr val="ffffff"/>
                </a:solidFill>
                <a:latin typeface="Rockwell"/>
              </a:rPr>
              <a:t>Menos é mais, ser o mais claro e objetivo possível, ter cuidado para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200" spc="-1" strike="noStrike">
                <a:solidFill>
                  <a:srgbClr val="ffffff"/>
                </a:solidFill>
                <a:latin typeface="Rockwell"/>
              </a:rPr>
              <a:t>excesso de elementos não confunda o usuário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200" spc="-1" strike="noStrike">
                <a:solidFill>
                  <a:srgbClr val="ffffff"/>
                </a:solidFill>
                <a:latin typeface="Rockwell"/>
              </a:rPr>
              <a:t>Seguir alguns padrões básicos na disposição dos elementos, seguindo 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200" spc="-1" strike="noStrike">
                <a:solidFill>
                  <a:srgbClr val="ffffff"/>
                </a:solidFill>
                <a:latin typeface="Rockwell"/>
              </a:rPr>
              <a:t>técnicas de UI/UX Design.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200" spc="-1" strike="noStrike">
                <a:solidFill>
                  <a:srgbClr val="ffffff"/>
                </a:solidFill>
                <a:latin typeface="Rockwell"/>
              </a:rPr>
              <a:t>Ser responsivo, dar prioridade ao Mobile. 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ítulo 1"/>
          <p:cNvSpPr txBox="1"/>
          <p:nvPr/>
        </p:nvSpPr>
        <p:spPr>
          <a:xfrm>
            <a:off x="2340000" y="114120"/>
            <a:ext cx="7380000" cy="132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pt-BR" sz="2400" spc="-1" strike="noStrike" cap="all">
                <a:solidFill>
                  <a:srgbClr val="ffffff"/>
                </a:solidFill>
                <a:latin typeface="Bookman Old Style"/>
              </a:rPr>
              <a:t> </a:t>
            </a:r>
            <a:r>
              <a:rPr b="1" lang="pt-BR" sz="2400" spc="-1" strike="noStrike" cap="all">
                <a:solidFill>
                  <a:srgbClr val="ffffff"/>
                </a:solidFill>
                <a:latin typeface="Bookman Old Style"/>
              </a:rPr>
              <a:t>princípios de UX, UI e Design Interativo: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3" name="Espaço Reservado para Conteúdo 2"/>
          <p:cNvSpPr txBox="1"/>
          <p:nvPr/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Rockwell"/>
              </a:rPr>
              <a:t>Boa funcionalidade para seus usuários e que se preocupa com a sua experiência.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Rockwell"/>
              </a:rPr>
              <a:t>O cuidado na seleção dos ícones, dos textos, do posicionamento.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Rockwell"/>
              </a:rPr>
              <a:t>Dosar da forma correta a clareza, e, por meio do design, encontrar soluções que aliem clareza e leveza, pois o excesso de informações, principalmente textuais, prejudica a interface e a experiência do usuário.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Rockwell"/>
              </a:rPr>
              <a:t>A responsividade quanto ao dimensionamento de telas também é um aspecto importante: mais de 80% dos acessos a internet no Brasil são realizados em celular 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42480" y="244440"/>
            <a:ext cx="12191760" cy="643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5040000" y="1620000"/>
            <a:ext cx="1501200" cy="28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152</TotalTime>
  <Application>LibreOffice/7.1.0.3$Windows_X86_64 LibreOffice_project/f6099ecf3d29644b5008cc8f48f42f4a40986e4c</Application>
  <AppVersion>15.0000</AppVersion>
  <Words>598</Words>
  <Paragraphs>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2021-12-18T21:17:11Z</dcterms:created>
  <dc:creator>Sheyenne Carvalho</dc:creator>
  <dc:description/>
  <dc:language>pt-BR</dc:language>
  <cp:lastModifiedBy/>
  <dcterms:modified xsi:type="dcterms:W3CDTF">2022-04-25T21:37:28Z</dcterms:modified>
  <cp:revision>16</cp:revision>
  <dc:subject/>
  <dc:title>Apresentação dos 3 protótipOS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7</vt:i4>
  </property>
</Properties>
</file>